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2982019" y="2420888"/>
            <a:ext cx="2576171" cy="115212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614863" y="1267987"/>
            <a:ext cx="2016224" cy="93610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82516"/>
            <a:ext cx="2043113" cy="9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336" y="3429000"/>
            <a:ext cx="2016224" cy="9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028" y="3243943"/>
            <a:ext cx="2043113" cy="9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Овал 11"/>
          <p:cNvSpPr/>
          <p:nvPr/>
        </p:nvSpPr>
        <p:spPr>
          <a:xfrm>
            <a:off x="5103844" y="1267987"/>
            <a:ext cx="1368151" cy="55931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137" y="1968253"/>
            <a:ext cx="13906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вал 12"/>
          <p:cNvSpPr/>
          <p:nvPr/>
        </p:nvSpPr>
        <p:spPr>
          <a:xfrm>
            <a:off x="5218187" y="704849"/>
            <a:ext cx="1139465" cy="551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579216"/>
            <a:ext cx="1165225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Овал 13"/>
          <p:cNvSpPr/>
          <p:nvPr/>
        </p:nvSpPr>
        <p:spPr>
          <a:xfrm>
            <a:off x="2974606" y="789705"/>
            <a:ext cx="1178563" cy="56074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106" y="670819"/>
            <a:ext cx="120650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2" y="980728"/>
            <a:ext cx="120650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8" y="1566516"/>
            <a:ext cx="120650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667" y="2096092"/>
            <a:ext cx="120650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1289727"/>
            <a:ext cx="1075974" cy="522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220" y="1753177"/>
            <a:ext cx="1052680" cy="51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96" y="3127771"/>
            <a:ext cx="1081881" cy="594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01" y="3837793"/>
            <a:ext cx="1154931" cy="639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142" y="4386262"/>
            <a:ext cx="1090809" cy="651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309" y="4629874"/>
            <a:ext cx="1209420" cy="731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Овал 14"/>
          <p:cNvSpPr/>
          <p:nvPr/>
        </p:nvSpPr>
        <p:spPr>
          <a:xfrm>
            <a:off x="5461917" y="4169319"/>
            <a:ext cx="1369220" cy="89553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926671" y="5009096"/>
            <a:ext cx="861962" cy="51506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028" y="4921225"/>
            <a:ext cx="957263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509" y="4701121"/>
            <a:ext cx="957263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832" y="4169319"/>
            <a:ext cx="957263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Овал 16"/>
          <p:cNvSpPr/>
          <p:nvPr/>
        </p:nvSpPr>
        <p:spPr>
          <a:xfrm>
            <a:off x="2713349" y="5296511"/>
            <a:ext cx="2528421" cy="91616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>
            <a:stCxn id="1030" idx="1"/>
            <a:endCxn id="17" idx="0"/>
          </p:cNvCxnSpPr>
          <p:nvPr/>
        </p:nvCxnSpPr>
        <p:spPr>
          <a:xfrm flipH="1">
            <a:off x="3977560" y="3722574"/>
            <a:ext cx="1089468" cy="1573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7" idx="1"/>
          </p:cNvCxnSpPr>
          <p:nvPr/>
        </p:nvCxnSpPr>
        <p:spPr>
          <a:xfrm flipH="1" flipV="1">
            <a:off x="2969448" y="2152304"/>
            <a:ext cx="389843" cy="4373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040" idx="3"/>
          </p:cNvCxnSpPr>
          <p:nvPr/>
        </p:nvCxnSpPr>
        <p:spPr>
          <a:xfrm flipH="1" flipV="1">
            <a:off x="1830777" y="3425031"/>
            <a:ext cx="478390" cy="1479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029" idx="1"/>
          </p:cNvCxnSpPr>
          <p:nvPr/>
        </p:nvCxnSpPr>
        <p:spPr>
          <a:xfrm flipH="1">
            <a:off x="1614863" y="3907631"/>
            <a:ext cx="346473" cy="124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Прямая со стрелкой 1024"/>
          <p:cNvCxnSpPr/>
          <p:nvPr/>
        </p:nvCxnSpPr>
        <p:spPr>
          <a:xfrm flipH="1">
            <a:off x="2069972" y="4201205"/>
            <a:ext cx="239195" cy="2760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9" name="Прямая со стрелкой 1048"/>
          <p:cNvCxnSpPr/>
          <p:nvPr/>
        </p:nvCxnSpPr>
        <p:spPr>
          <a:xfrm>
            <a:off x="2974606" y="4386262"/>
            <a:ext cx="0" cy="230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3" name="Овал 1052"/>
          <p:cNvSpPr/>
          <p:nvPr/>
        </p:nvSpPr>
        <p:spPr>
          <a:xfrm>
            <a:off x="5387068" y="5836365"/>
            <a:ext cx="1274446" cy="57606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54" name="Picture 2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667" y="5783085"/>
            <a:ext cx="138430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5" name="Picture 2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869" y="6237312"/>
            <a:ext cx="138430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6" name="Picture 2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750" y="6237312"/>
            <a:ext cx="138430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63" name="Прямая соединительная линия 1062"/>
          <p:cNvCxnSpPr/>
          <p:nvPr/>
        </p:nvCxnSpPr>
        <p:spPr>
          <a:xfrm>
            <a:off x="4639861" y="6124397"/>
            <a:ext cx="1" cy="11291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67" name="Picture 2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09549">
            <a:off x="5308683" y="5659275"/>
            <a:ext cx="207648" cy="72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9" name="Picture 2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29606">
            <a:off x="2213798" y="5672061"/>
            <a:ext cx="75565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0" name="Picture 29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04844">
            <a:off x="2902176" y="6087625"/>
            <a:ext cx="483923" cy="312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45223" y="2519898"/>
            <a:ext cx="19045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 чем сходство и различие хохломы с другими промыслами?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926405" y="1978424"/>
            <a:ext cx="1751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 чем говорит история промысла?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088921" y="1350451"/>
            <a:ext cx="17449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Место изготовления посуды</a:t>
            </a:r>
            <a:r>
              <a:rPr lang="en-US" sz="1100" dirty="0" smtClean="0"/>
              <a:t>”</a:t>
            </a:r>
            <a:r>
              <a:rPr lang="ru-RU" sz="1100" dirty="0" smtClean="0"/>
              <a:t>хохлома</a:t>
            </a:r>
            <a:r>
              <a:rPr lang="en-US" sz="1100" dirty="0" smtClean="0"/>
              <a:t>”</a:t>
            </a:r>
            <a:endParaRPr lang="ru-RU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5137299" y="849923"/>
            <a:ext cx="12859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Нижний Новгород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3832" y="2111987"/>
            <a:ext cx="1998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Почему хохлома?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7780805" y="1650316"/>
            <a:ext cx="18077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Место продажи на ярмарке</a:t>
            </a:r>
            <a:endParaRPr lang="ru-RU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1837546" y="1369688"/>
            <a:ext cx="18415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Процесс изготовлениям хохломской посуды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495137" y="1844527"/>
            <a:ext cx="1910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Заготовка</a:t>
            </a:r>
            <a:endParaRPr lang="ru-R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635425" y="1383030"/>
            <a:ext cx="1630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Грунтовка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078389" y="916189"/>
            <a:ext cx="1902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Пропитка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812993" y="809824"/>
            <a:ext cx="1500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Олифление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853486" y="1119980"/>
            <a:ext cx="1633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Лужение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719115" y="1711871"/>
            <a:ext cx="156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Роспись</a:t>
            </a:r>
            <a:endParaRPr lang="ru-RU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1289836" y="2217069"/>
            <a:ext cx="2119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Лачение</a:t>
            </a:r>
            <a:endParaRPr lang="ru-RU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2164101" y="3607175"/>
            <a:ext cx="16512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Почему такая цветовая гамма?</a:t>
            </a:r>
            <a:endParaRPr lang="ru-RU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801808" y="3263717"/>
            <a:ext cx="1507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Торжество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024" name="TextBox 1023"/>
          <p:cNvSpPr txBox="1"/>
          <p:nvPr/>
        </p:nvSpPr>
        <p:spPr>
          <a:xfrm>
            <a:off x="644897" y="3967725"/>
            <a:ext cx="1250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Радость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026" name="TextBox 1025"/>
          <p:cNvSpPr txBox="1"/>
          <p:nvPr/>
        </p:nvSpPr>
        <p:spPr>
          <a:xfrm>
            <a:off x="1444724" y="4399110"/>
            <a:ext cx="1250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Тепло, счастье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027" name="TextBox 1026"/>
          <p:cNvSpPr txBox="1"/>
          <p:nvPr/>
        </p:nvSpPr>
        <p:spPr>
          <a:xfrm>
            <a:off x="2486967" y="4733842"/>
            <a:ext cx="1378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Цвет жизни, природы</a:t>
            </a:r>
            <a:endParaRPr lang="ru-RU" sz="1400" dirty="0"/>
          </a:p>
        </p:txBody>
      </p:sp>
      <p:sp>
        <p:nvSpPr>
          <p:cNvPr id="1039" name="TextBox 1038"/>
          <p:cNvSpPr txBox="1"/>
          <p:nvPr/>
        </p:nvSpPr>
        <p:spPr>
          <a:xfrm>
            <a:off x="2843512" y="5431424"/>
            <a:ext cx="2578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Какие элементы росписи используют?</a:t>
            </a:r>
            <a:endParaRPr lang="ru-RU" dirty="0"/>
          </a:p>
        </p:txBody>
      </p:sp>
      <p:sp>
        <p:nvSpPr>
          <p:cNvPr id="1047" name="TextBox 1046"/>
          <p:cNvSpPr txBox="1"/>
          <p:nvPr/>
        </p:nvSpPr>
        <p:spPr>
          <a:xfrm>
            <a:off x="1342152" y="5877736"/>
            <a:ext cx="1106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Криуля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48" name="TextBox 1047"/>
          <p:cNvSpPr txBox="1"/>
          <p:nvPr/>
        </p:nvSpPr>
        <p:spPr>
          <a:xfrm>
            <a:off x="2433864" y="6356871"/>
            <a:ext cx="185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Капельки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50" name="TextBox 1049"/>
          <p:cNvSpPr txBox="1"/>
          <p:nvPr/>
        </p:nvSpPr>
        <p:spPr>
          <a:xfrm>
            <a:off x="4047393" y="6357064"/>
            <a:ext cx="1374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Осочки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51" name="TextBox 1050"/>
          <p:cNvSpPr txBox="1"/>
          <p:nvPr/>
        </p:nvSpPr>
        <p:spPr>
          <a:xfrm>
            <a:off x="5462312" y="5939731"/>
            <a:ext cx="1305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Травинки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52" name="TextBox 1051"/>
          <p:cNvSpPr txBox="1"/>
          <p:nvPr/>
        </p:nvSpPr>
        <p:spPr>
          <a:xfrm>
            <a:off x="5340721" y="3306005"/>
            <a:ext cx="2033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Какой орнамент использовали художники?</a:t>
            </a:r>
            <a:endParaRPr lang="ru-RU" sz="1600" dirty="0"/>
          </a:p>
        </p:txBody>
      </p:sp>
      <p:sp>
        <p:nvSpPr>
          <p:cNvPr id="1057" name="TextBox 1056"/>
          <p:cNvSpPr txBox="1"/>
          <p:nvPr/>
        </p:nvSpPr>
        <p:spPr>
          <a:xfrm>
            <a:off x="5461917" y="4447809"/>
            <a:ext cx="1734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Растительный</a:t>
            </a:r>
            <a:endParaRPr lang="ru-RU" sz="1600" dirty="0"/>
          </a:p>
        </p:txBody>
      </p:sp>
      <p:sp>
        <p:nvSpPr>
          <p:cNvPr id="1058" name="TextBox 1057"/>
          <p:cNvSpPr txBox="1"/>
          <p:nvPr/>
        </p:nvSpPr>
        <p:spPr>
          <a:xfrm>
            <a:off x="6868692" y="4260020"/>
            <a:ext cx="9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Травка</a:t>
            </a:r>
            <a:endParaRPr lang="ru-RU" dirty="0"/>
          </a:p>
        </p:txBody>
      </p:sp>
      <p:sp>
        <p:nvSpPr>
          <p:cNvPr id="1059" name="TextBox 1058"/>
          <p:cNvSpPr txBox="1"/>
          <p:nvPr/>
        </p:nvSpPr>
        <p:spPr>
          <a:xfrm>
            <a:off x="6718759" y="4775657"/>
            <a:ext cx="1243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Цветы</a:t>
            </a:r>
            <a:endParaRPr lang="ru-RU" dirty="0"/>
          </a:p>
        </p:txBody>
      </p:sp>
      <p:sp>
        <p:nvSpPr>
          <p:cNvPr id="1060" name="TextBox 1059"/>
          <p:cNvSpPr txBox="1"/>
          <p:nvPr/>
        </p:nvSpPr>
        <p:spPr>
          <a:xfrm>
            <a:off x="5926671" y="5062092"/>
            <a:ext cx="134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Ягодки</a:t>
            </a:r>
            <a:endParaRPr lang="ru-RU" dirty="0"/>
          </a:p>
        </p:txBody>
      </p:sp>
      <p:sp>
        <p:nvSpPr>
          <p:cNvPr id="1061" name="TextBox 1060"/>
          <p:cNvSpPr txBox="1"/>
          <p:nvPr/>
        </p:nvSpPr>
        <p:spPr>
          <a:xfrm>
            <a:off x="5168602" y="4997119"/>
            <a:ext cx="102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Птицы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8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75</Words>
  <Application>Microsoft Office PowerPoint</Application>
  <PresentationFormat>Экран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modified xsi:type="dcterms:W3CDTF">2016-08-24T04:51:22Z</dcterms:modified>
</cp:coreProperties>
</file>