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60" r:id="rId5"/>
    <p:sldId id="265" r:id="rId6"/>
    <p:sldId id="258" r:id="rId7"/>
    <p:sldId id="259" r:id="rId8"/>
    <p:sldId id="263" r:id="rId9"/>
    <p:sldId id="276" r:id="rId10"/>
    <p:sldId id="272" r:id="rId11"/>
    <p:sldId id="261" r:id="rId12"/>
    <p:sldId id="273" r:id="rId13"/>
    <p:sldId id="262" r:id="rId14"/>
    <p:sldId id="274" r:id="rId15"/>
    <p:sldId id="275" r:id="rId16"/>
    <p:sldId id="277" r:id="rId17"/>
    <p:sldId id="278" r:id="rId18"/>
    <p:sldId id="270" r:id="rId19"/>
    <p:sldId id="264" r:id="rId20"/>
    <p:sldId id="266" r:id="rId21"/>
    <p:sldId id="267" r:id="rId22"/>
    <p:sldId id="268" r:id="rId23"/>
    <p:sldId id="269" r:id="rId24"/>
    <p:sldId id="279" r:id="rId25"/>
    <p:sldId id="280" r:id="rId26"/>
    <p:sldId id="283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9" autoAdjust="0"/>
    <p:restoredTop sz="94660"/>
  </p:normalViewPr>
  <p:slideViewPr>
    <p:cSldViewPr snapToGrid="0">
      <p:cViewPr>
        <p:scale>
          <a:sx n="66" d="100"/>
          <a:sy n="66" d="100"/>
        </p:scale>
        <p:origin x="2064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07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81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7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4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75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7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3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82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02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9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1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F272F-7483-4A68-BEA7-65DB4E3A2D75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53292-A407-4EC7-BDED-DD28C71D0D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0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4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4628" y="2366365"/>
            <a:ext cx="357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1B5D"/>
                </a:solidFill>
              </a:rPr>
              <a:t>Библиотека </a:t>
            </a:r>
            <a:r>
              <a:rPr lang="ru-RU" sz="2000" b="1" dirty="0" err="1" smtClean="0">
                <a:solidFill>
                  <a:srgbClr val="001B5D"/>
                </a:solidFill>
              </a:rPr>
              <a:t>Минпросвещения</a:t>
            </a:r>
            <a:endParaRPr lang="ru-RU" sz="2000" b="1" dirty="0">
              <a:solidFill>
                <a:srgbClr val="001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07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25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9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71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25400" y="365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333881" y="5167084"/>
            <a:ext cx="4117389" cy="1289957"/>
            <a:chOff x="2753312" y="5021943"/>
            <a:chExt cx="4117389" cy="128995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3312" y="5021943"/>
              <a:ext cx="3778117" cy="12899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067305" y="5404317"/>
              <a:ext cx="28033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</a:rPr>
                <a:t>Помощник ученика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accent1">
                      <a:lumMod val="50000"/>
                    </a:schemeClr>
                  </a:solidFill>
                </a:rPr>
                <a:t>Подготовка к ВПР и ОГЭ</a:t>
              </a: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009"/>
            <a:ext cx="12192000" cy="68890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289237" y="2586504"/>
            <a:ext cx="200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1B5D"/>
                </a:solidFill>
              </a:rPr>
              <a:t>Библиотека </a:t>
            </a:r>
          </a:p>
          <a:p>
            <a:pPr algn="ctr"/>
            <a:r>
              <a:rPr lang="ru-RU" b="1" dirty="0" err="1" smtClean="0">
                <a:solidFill>
                  <a:srgbClr val="001B5D"/>
                </a:solidFill>
              </a:rPr>
              <a:t>Минпросвещения</a:t>
            </a:r>
            <a:endParaRPr lang="ru-RU" b="1" dirty="0">
              <a:solidFill>
                <a:srgbClr val="001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178629" y="3846286"/>
            <a:ext cx="1103085" cy="4934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3143" y="973327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Файлы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47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9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26" y="4231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8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43" y="417098"/>
            <a:ext cx="2942876" cy="804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31" y="468762"/>
            <a:ext cx="5036239" cy="2901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4068"/>
          <a:stretch/>
        </p:blipFill>
        <p:spPr>
          <a:xfrm>
            <a:off x="7791450" y="1919714"/>
            <a:ext cx="4010025" cy="12610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06" y="1602419"/>
            <a:ext cx="1916244" cy="174324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5791200" y="1438275"/>
            <a:ext cx="6046963" cy="204787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30" y="3543475"/>
            <a:ext cx="5016987" cy="2866850"/>
          </a:xfrm>
          <a:prstGeom prst="rect">
            <a:avLst/>
          </a:prstGeom>
        </p:spPr>
      </p:pic>
      <p:pic>
        <p:nvPicPr>
          <p:cNvPr id="12" name="Picture 6" descr="Цены «Инито» на Зорге в Москве — Яндекс Карт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06" y="422901"/>
            <a:ext cx="1917700" cy="8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5206" y="3543475"/>
            <a:ext cx="5172075" cy="2876906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350" y="123825"/>
            <a:ext cx="11887200" cy="65913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87" y="57661"/>
            <a:ext cx="9866286" cy="68003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51201" y="4571778"/>
            <a:ext cx="7592685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Тесты в формате ОГЭ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и ВПР по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предметам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Возможность тестирования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 избранным темам, разделам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предмета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Отслеживание прогресса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Задания от ФИПИ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099" y="-368339"/>
            <a:ext cx="10515600" cy="865587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4800" dirty="0"/>
              <a:t/>
            </a:r>
            <a:br>
              <a:rPr lang="ru-RU" sz="4800" dirty="0"/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Помощник ученика 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7" y="815539"/>
            <a:ext cx="9171295" cy="5733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41" y="4176215"/>
            <a:ext cx="3177445" cy="184496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Прямоугольная выноска 5"/>
          <p:cNvSpPr/>
          <p:nvPr/>
        </p:nvSpPr>
        <p:spPr>
          <a:xfrm>
            <a:off x="5759355" y="2251881"/>
            <a:ext cx="1487606" cy="723331"/>
          </a:xfrm>
          <a:prstGeom prst="wedgeRectCallout">
            <a:avLst>
              <a:gd name="adj1" fmla="val 37883"/>
              <a:gd name="adj2" fmla="val 2757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1F4E79"/>
                </a:solidFill>
              </a:rPr>
              <a:t>Показать ответ</a:t>
            </a:r>
            <a:endParaRPr lang="ru-RU" dirty="0">
              <a:solidFill>
                <a:srgbClr val="1F4E79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7246961" y="1419367"/>
            <a:ext cx="1514902" cy="682388"/>
          </a:xfrm>
          <a:prstGeom prst="wedgeRectCallout">
            <a:avLst>
              <a:gd name="adj1" fmla="val -45084"/>
              <a:gd name="adj2" fmla="val 4023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1F4E79"/>
                </a:solidFill>
              </a:rPr>
              <a:t>Добавить в избранное</a:t>
            </a:r>
            <a:endParaRPr lang="ru-RU" dirty="0">
              <a:solidFill>
                <a:srgbClr val="1F4E7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7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8555" y="683690"/>
            <a:ext cx="11454888" cy="566022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1657350" y="1581150"/>
            <a:ext cx="962025" cy="2762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0210508" y="1453356"/>
            <a:ext cx="1612936" cy="531812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259806" y="738730"/>
            <a:ext cx="719137" cy="276225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2468531" y="299276"/>
            <a:ext cx="3016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10866133" y="2067456"/>
            <a:ext cx="3016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</a:rPr>
              <a:t>2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1955201" y="1912415"/>
            <a:ext cx="3016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23" y="6013204"/>
            <a:ext cx="8077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Создание различных видов тестов в подсистеме «Тесты»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416" y="2901407"/>
            <a:ext cx="5693028" cy="31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20" y="190048"/>
            <a:ext cx="9030960" cy="6477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2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1"/>
            <a:ext cx="12192000" cy="68303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101943" y="5283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101943" y="42526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101943" y="3074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36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6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679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48042" y="2820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1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" y="0"/>
            <a:ext cx="12180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6983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8042" y="2820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7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" y="1"/>
            <a:ext cx="1218087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4172" y="116115"/>
            <a:ext cx="11858172" cy="6589486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60</Words>
  <Application>Microsoft Office PowerPoint</Application>
  <PresentationFormat>Широкоэкранный</PresentationFormat>
  <Paragraphs>24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Помощник ученика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Осипова Анастасия Сергеевна</dc:creator>
  <cp:lastModifiedBy>Осипова Анастасия Сергеевна</cp:lastModifiedBy>
  <cp:revision>16</cp:revision>
  <dcterms:created xsi:type="dcterms:W3CDTF">2024-10-09T04:44:25Z</dcterms:created>
  <dcterms:modified xsi:type="dcterms:W3CDTF">2024-10-10T04:39:26Z</dcterms:modified>
</cp:coreProperties>
</file>